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9" r:id="rId8"/>
    <p:sldId id="276" r:id="rId9"/>
    <p:sldId id="264" r:id="rId10"/>
    <p:sldId id="265" r:id="rId11"/>
    <p:sldId id="266" r:id="rId12"/>
    <p:sldId id="267" r:id="rId13"/>
    <p:sldId id="268" r:id="rId14"/>
    <p:sldId id="270" r:id="rId15"/>
    <p:sldId id="271" r:id="rId16"/>
    <p:sldId id="272" r:id="rId17"/>
    <p:sldId id="277" r:id="rId18"/>
    <p:sldId id="278" r:id="rId19"/>
    <p:sldId id="274" r:id="rId20"/>
    <p:sldId id="261" r:id="rId21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8BC1-2C5D-4217-A5CD-CFCF0F4E17D2}" type="datetimeFigureOut">
              <a:rPr lang="en-US" smtClean="0"/>
              <a:pPr/>
              <a:t>6/10/2010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math.com/Analytic-trigonometry/4_Half-angle-formulas.php" TargetMode="External"/><Relationship Id="rId2" Type="http://schemas.openxmlformats.org/officeDocument/2006/relationships/hyperlink" Target="http://tutorial.math.lamar.edu/pdf/Trig_Cheat_Sheet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Impact" pitchFamily="34" charset="0"/>
              </a:rPr>
              <a:t>Trigonometry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ACT Review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1938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Conversion Examples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541904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19812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Example 1: Convert 60˚ into radians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9530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Example 2:  Convert ∏/4 into degrees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∏/4* (180˚/ ∏)=45 ˚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4572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52768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648200"/>
            <a:ext cx="28003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76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Inverse Function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024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200400"/>
            <a:ext cx="54863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886200"/>
            <a:ext cx="39147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5105400"/>
            <a:ext cx="2667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Thus, y = n/4 or y = 45°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Law of </a:t>
            </a:r>
            <a:r>
              <a:rPr lang="en-US" sz="4000" dirty="0" err="1" smtClean="0"/>
              <a:t>sines</a:t>
            </a:r>
            <a:r>
              <a:rPr lang="en-US" sz="4000" dirty="0" smtClean="0"/>
              <a:t>, cosines, and tangents</a:t>
            </a:r>
            <a:endParaRPr lang="en-US" sz="4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706563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5600" y="1371600"/>
            <a:ext cx="426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Law of </a:t>
            </a:r>
            <a:r>
              <a:rPr lang="en-US" sz="3600" dirty="0" err="1" smtClean="0">
                <a:latin typeface="Impact" pitchFamily="34" charset="0"/>
              </a:rPr>
              <a:t>Sines</a:t>
            </a:r>
            <a:r>
              <a:rPr lang="en-US" sz="3600" dirty="0" smtClean="0">
                <a:latin typeface="Impact" pitchFamily="34" charset="0"/>
              </a:rPr>
              <a:t>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77874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Identity </a:t>
            </a:r>
            <a:r>
              <a:rPr lang="en-US" sz="3600" dirty="0" smtClean="0">
                <a:latin typeface="Impact" pitchFamily="34" charset="0"/>
              </a:rPr>
              <a:t>Formulas 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667000"/>
            <a:ext cx="32766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54387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048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latin typeface="Impact" pitchFamily="34" charset="0"/>
            </a:endParaRPr>
          </a:p>
          <a:p>
            <a:pPr algn="ctr"/>
            <a:r>
              <a:rPr lang="en-US" sz="3200" dirty="0" smtClean="0">
                <a:latin typeface="Impact" pitchFamily="34" charset="0"/>
              </a:rPr>
              <a:t>Half </a:t>
            </a:r>
            <a:r>
              <a:rPr lang="en-US" sz="3200" dirty="0" smtClean="0">
                <a:latin typeface="Impact" pitchFamily="34" charset="0"/>
              </a:rPr>
              <a:t>Angle Example</a:t>
            </a:r>
            <a:endParaRPr lang="en-US" sz="32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3716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Example: Find the value of sin 15° using the sine half-angle relationship.</a:t>
            </a:r>
            <a:endParaRPr lang="en-US" sz="24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90800"/>
            <a:ext cx="6399213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Sum and </a:t>
            </a:r>
            <a:r>
              <a:rPr lang="en-US" sz="3600" dirty="0" smtClean="0">
                <a:latin typeface="Impact" pitchFamily="34" charset="0"/>
              </a:rPr>
              <a:t>Difference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6933334" cy="427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Product </a:t>
            </a:r>
            <a:r>
              <a:rPr lang="en-US" sz="3600" dirty="0" smtClean="0">
                <a:latin typeface="Impact" pitchFamily="34" charset="0"/>
              </a:rPr>
              <a:t>to Sum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2600"/>
            <a:ext cx="5505216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50196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1600200"/>
            <a:ext cx="35718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5105400"/>
            <a:ext cx="8915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Just like the other identity formulas,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cofunction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double angle formulas are mainly used to simplify expressions so that an exact value may be reached.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3152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Definition of Trigonometry </a:t>
            </a:r>
            <a:endParaRPr lang="en-US" sz="3600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1"/>
            <a:ext cx="8229600" cy="2971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It is a relationship between the angles and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sides 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of a triangle. 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>References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[1] 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http://tutorial.math.lamar.edu/pdf/Trig_Cheat_Sheet.pdf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[2] 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http://www.intmath.com/Analytic-trigonometry/4_Half-angle-formulas.php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[3] http://www.sosmath.com/trig/prodform/prodform.html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[4] http://www.analyzemath.com/Trigonometry_2/Use_sum_diff_form.html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[5] http://www.intmath.com/Analytic-trigonometry/4_Half-angle-formulas.php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[6]http://www.tutorvista.com/content/math/trigonometry/trigonometry/math-trigonometry.php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[7] http://www.nipissingu.ca/calculus/tutorials/trigonometry.html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[8]http://www.algebralab.org/lessons/lesson.aspx?file=Trigonometry_TrigLawSines.xml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[9] http://tutorial.math.lamar.edu/pdf/Trig_Cheat_Sheet.pdf</a:t>
            </a: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Trigonometry Basics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905000"/>
            <a:ext cx="496582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21336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Opposite Side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The side opposite to the angle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Adjacent Side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The side adjacent to the angle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Hypotenuse: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The side opposite to the 90˚ angle, which is also the longest side of the triangle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441903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14800"/>
            <a:ext cx="534267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77000" y="2133600"/>
            <a:ext cx="228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 useful anagram to help you remember the formulas is SOH CAH TOA.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 example, SOH corresponds to sin of angle is equal to opposite over hypotenuse.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Example – Basic Relationships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057400"/>
            <a:ext cx="194491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1752600"/>
            <a:ext cx="5257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Sin (A) = Opposite/Hypotenuse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12/13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Cos (A) = Adjacent/Hypotenuse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5/13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Tan (A) = Opposite/Adjacent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12/5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(A) = Hypotenuse/ Opposite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13/12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Sec (A) = Hypotenuse/ Adjacent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13/5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Cot (A) = Adjacent/ Opposite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5/12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Reciprocal Identities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1504" t="13561"/>
          <a:stretch>
            <a:fillRect/>
          </a:stretch>
        </p:blipFill>
        <p:spPr bwMode="auto">
          <a:xfrm>
            <a:off x="3733800" y="2971800"/>
            <a:ext cx="5142867" cy="242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2514600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Csc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sin(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sec(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cot(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tan(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Radians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47800"/>
            <a:ext cx="3735897" cy="335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943600" y="2590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x,y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=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Rsin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( 1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(30˚) , 1 sin (30 ˚) =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971800"/>
            <a:ext cx="46347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Connector 17"/>
          <p:cNvCxnSpPr/>
          <p:nvPr/>
        </p:nvCxnSpPr>
        <p:spPr>
          <a:xfrm flipV="1">
            <a:off x="2819400" y="3124200"/>
            <a:ext cx="25146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610100" y="38481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" y="510540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radian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a unit of plane angle, equal to 180/π (or 360/(2π)) degrees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It is the standard unit of angular measurement in all areas of mathematics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beyond the elementary level.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518606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10200" y="19050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you take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sin,tan,csc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cot of -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then it is the same thing as taking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sin,tan,csc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cot of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multiplying it by -1.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sec of –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the same 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sec of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41910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you add a multiple of 2∏ to an angle and determine the value of sin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then the answer will be the same.                             (Example: sin(5∏)=sin(5 ∏+2 ∏)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6858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mpact" pitchFamily="34" charset="0"/>
              </a:rPr>
              <a:t>Degrees to Radians Conversion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143000" y="2523530"/>
            <a:ext cx="7086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 convert degrees into radians, multiply the degree by ∏/180˚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 convert radians into degrees, multiply the radian by 180˚/ ∏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557</Words>
  <Application>Microsoft Office PowerPoint</Application>
  <PresentationFormat>On-screen Show (4:3)</PresentationFormat>
  <Paragraphs>81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Trigonometry</vt:lpstr>
      <vt:lpstr>Definition of Trigonometry </vt:lpstr>
      <vt:lpstr>Trigonometry Basics</vt:lpstr>
      <vt:lpstr>Trigonometry Basics (cont’d.)</vt:lpstr>
      <vt:lpstr>Example – Basic Relationships</vt:lpstr>
      <vt:lpstr>Reciprocal Identities</vt:lpstr>
      <vt:lpstr>Radians</vt:lpstr>
      <vt:lpstr>Slide 8</vt:lpstr>
      <vt:lpstr>Degrees to Radians Conversion</vt:lpstr>
      <vt:lpstr>Conversion Examples</vt:lpstr>
      <vt:lpstr>Trigonometry Basics (cont’d.)</vt:lpstr>
      <vt:lpstr>Inverse Function Example</vt:lpstr>
      <vt:lpstr>Law of sines, cosines, and tangents</vt:lpstr>
      <vt:lpstr>Law of Sines Example</vt:lpstr>
      <vt:lpstr>Identity Formulas </vt:lpstr>
      <vt:lpstr>Slide 16</vt:lpstr>
      <vt:lpstr>Sum and Difference Example</vt:lpstr>
      <vt:lpstr>Product to Sum Example</vt:lpstr>
      <vt:lpstr>Slide 19</vt:lpstr>
      <vt:lpstr>  References</vt:lpstr>
    </vt:vector>
  </TitlesOfParts>
  <Company>TAMUQ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Trigonometry</dc:title>
  <dc:creator>visitor.user</dc:creator>
  <cp:lastModifiedBy>elizabeth.bryant</cp:lastModifiedBy>
  <cp:revision>27</cp:revision>
  <dcterms:created xsi:type="dcterms:W3CDTF">2010-01-28T08:37:08Z</dcterms:created>
  <dcterms:modified xsi:type="dcterms:W3CDTF">2010-06-10T15:22:22Z</dcterms:modified>
</cp:coreProperties>
</file>